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609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609600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n-lt"/>
              </a:rPr>
              <a:t>Place the vocabulary words under the </a:t>
            </a:r>
            <a:r>
              <a:rPr lang="en-US" sz="2800" smtClean="0">
                <a:latin typeface="+mn-lt"/>
              </a:rPr>
              <a:t>appropriate sport.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731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337457"/>
            <a:ext cx="13630729" cy="766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228600"/>
            <a:ext cx="9144000" cy="18589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lectura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n-lt"/>
              </a:rPr>
              <a:t>Complete according to the reading.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42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828" y="609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846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6858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9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4600" y="595543"/>
            <a:ext cx="13849350" cy="778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0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34b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STUDY for EXAMEN: </a:t>
            </a:r>
            <a:r>
              <a:rPr lang="en-US" dirty="0" err="1" smtClean="0"/>
              <a:t>Capitulo</a:t>
            </a:r>
            <a:r>
              <a:rPr lang="en-US" dirty="0" smtClean="0"/>
              <a:t> 5 ON THURSDAY!</a:t>
            </a:r>
          </a:p>
          <a:p>
            <a:pPr lvl="1"/>
            <a:r>
              <a:rPr lang="en-US" dirty="0" smtClean="0"/>
              <a:t>Sport vocabulary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ie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Oue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Uue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Gustar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Interesar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Aburrir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61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34b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6</cp:revision>
  <dcterms:created xsi:type="dcterms:W3CDTF">2014-12-08T18:42:55Z</dcterms:created>
  <dcterms:modified xsi:type="dcterms:W3CDTF">2014-12-11T16:30:22Z</dcterms:modified>
</cp:coreProperties>
</file>